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1" r:id="rId3"/>
    <p:sldId id="262" r:id="rId4"/>
    <p:sldId id="263" r:id="rId5"/>
    <p:sldId id="267" r:id="rId6"/>
    <p:sldId id="268" r:id="rId7"/>
    <p:sldId id="264" r:id="rId8"/>
    <p:sldId id="265" r:id="rId9"/>
    <p:sldId id="256" r:id="rId10"/>
    <p:sldId id="257" r:id="rId11"/>
    <p:sldId id="258" r:id="rId12"/>
    <p:sldId id="259" r:id="rId13"/>
    <p:sldId id="269" r:id="rId14"/>
    <p:sldId id="26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676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411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203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956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851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377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815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273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697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896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86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C6CDF-1ACC-492C-AE35-9C23C6F680D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0B299-EDDC-4174-A0D0-BECC6E7B7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409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48680"/>
            <a:ext cx="9144000" cy="1470025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 Black" panose="020B0A04020102020204" pitchFamily="34" charset="0"/>
              </a:rPr>
              <a:t>Регистрация на порталах государственных услуг РТ и РФ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3212976"/>
            <a:ext cx="7664896" cy="17526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uslugi.tatarstan.ru</a:t>
            </a:r>
            <a:endParaRPr lang="ru-RU" sz="5400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r>
              <a:rPr lang="en-US" sz="5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www.gosuslugi.ru</a:t>
            </a:r>
            <a:endParaRPr lang="ru-RU" sz="5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114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2736" y="-891480"/>
            <a:ext cx="13828317" cy="7774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2287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6712" y="-315416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вал 1"/>
          <p:cNvSpPr/>
          <p:nvPr/>
        </p:nvSpPr>
        <p:spPr>
          <a:xfrm>
            <a:off x="6660232" y="1855448"/>
            <a:ext cx="2664296" cy="1399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5723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4744" y="-963488"/>
            <a:ext cx="14861402" cy="8355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вал 2"/>
          <p:cNvSpPr/>
          <p:nvPr/>
        </p:nvSpPr>
        <p:spPr>
          <a:xfrm>
            <a:off x="323528" y="2132856"/>
            <a:ext cx="2664296" cy="1399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014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00808" y="-1323528"/>
            <a:ext cx="15365238" cy="8638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6167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6792" y="-1035496"/>
            <a:ext cx="14852931" cy="8350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23928" y="3139852"/>
            <a:ext cx="576064" cy="145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474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7550" y="-819472"/>
            <a:ext cx="14468700" cy="8134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5906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5627" y="-891480"/>
            <a:ext cx="14596777" cy="820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9030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9857" y="-1107504"/>
            <a:ext cx="14981007" cy="84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71800" y="3717032"/>
            <a:ext cx="648072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771800" y="4077072"/>
            <a:ext cx="648072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762672" y="5229200"/>
            <a:ext cx="1017240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789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6672" y="-1035496"/>
            <a:ext cx="14852931" cy="8350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7718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4704" y="-819472"/>
            <a:ext cx="15237161" cy="8566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7188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2736" y="-1395536"/>
            <a:ext cx="15493314" cy="871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681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6712" y="-776064"/>
            <a:ext cx="14340624" cy="8062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39920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6712" y="-675456"/>
            <a:ext cx="14212547" cy="7990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31198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10</Words>
  <Application>Microsoft Office PowerPoint</Application>
  <PresentationFormat>Экран (4:3)</PresentationFormat>
  <Paragraphs>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Регистрация на порталах государственных услуг РТ и РФ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Зам по ИКТ</dc:creator>
  <cp:lastModifiedBy>Школа</cp:lastModifiedBy>
  <cp:revision>4</cp:revision>
  <dcterms:created xsi:type="dcterms:W3CDTF">2016-01-26T07:06:10Z</dcterms:created>
  <dcterms:modified xsi:type="dcterms:W3CDTF">2021-03-01T13:25:51Z</dcterms:modified>
</cp:coreProperties>
</file>